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96" r:id="rId3"/>
    <p:sldId id="374" r:id="rId4"/>
    <p:sldId id="377" r:id="rId5"/>
    <p:sldId id="378" r:id="rId6"/>
    <p:sldId id="379" r:id="rId7"/>
    <p:sldId id="375" r:id="rId8"/>
    <p:sldId id="376" r:id="rId9"/>
    <p:sldId id="381" r:id="rId10"/>
    <p:sldId id="386" r:id="rId11"/>
    <p:sldId id="384" r:id="rId12"/>
    <p:sldId id="380" r:id="rId13"/>
    <p:sldId id="385" r:id="rId14"/>
    <p:sldId id="383" r:id="rId15"/>
    <p:sldId id="382" r:id="rId16"/>
    <p:sldId id="324" r:id="rId17"/>
    <p:sldId id="355" r:id="rId18"/>
    <p:sldId id="32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04FF29-0B78-4D14-B973-D6C322D130F5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018FD-7C18-4B12-B211-D27F669C0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43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146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 involves a computer executing a task a human could do.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 learning involves the computer learning from its experience and making decisions based on the information.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693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28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578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65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8457-E297-40E8-8039-C9A38252DE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349A0C-B72F-4F06-B5D6-AEBBB20031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4C5AA-3911-4989-909A-EE14EA592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E095B-CCFC-4AFC-8E0D-457A3F5A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927EB-3916-4F67-9C7C-89831F05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381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D80D-B9FB-45AB-B088-5A0D07F14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46577-7DD3-45C6-9C20-5A812FB63C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F077B-4A5C-4DAA-9AE5-69FACDC95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3C11A-3925-4EAF-98EA-510BE5609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98A2C-C0A9-4E1B-BC63-0E9F8DBC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01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AB0389-297E-470C-B63A-10739575EC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C775D4-D96C-49F6-96B3-FEC2247BC0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36F9A-3E53-4D19-8B22-3AD998458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7365D-12BB-476A-BCA7-0EEE136EC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DC9A-D9E7-4C66-80BC-EDB1E81A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00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9838C-837C-4A6B-95A4-A64E9E10B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3CC4F-77D3-4B5F-AC62-A323502F6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310DDA-7904-46F7-87C2-8229C2974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193DE6-746F-4282-A155-D0B1A3F3E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6B0D8-C2B6-46EB-B5CB-8281EA5B1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8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25B67-4C55-4547-9B7A-917E0A93C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62E36-00D7-493B-B6EE-76659E5EA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A4051-1D45-4E73-8057-31A744385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F50AE-AF2A-4132-A42E-C60A5A3B0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14249-0AAE-46E7-8618-421A6D885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31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F6E71-CCF1-4B23-922A-5FB513AE3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20288-E9DF-48E3-9302-B0EA346AE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05FA34-F7DB-45A2-B002-64F08F58E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5087EB-94F6-4065-BF20-3793FC875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E1-1300-4113-8CD3-44890CFA9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3F054-A3A6-42C9-B0AD-CAAF420CE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29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6B6DE-205F-4F26-A762-2685990A1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EF645-20E8-4742-A911-05B557B3F1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D44F02-5E92-46C1-8F65-CBCEE8948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02FC7-9EA4-45C1-9448-6D3FF3D20F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F341DC-F285-4836-ABC7-8159E1E23F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362309-FD63-4878-99D7-05B74E170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ED3BEB-6D6F-48C2-9110-00E364524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220358-6DDA-49E5-AB5E-19ED198A0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46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E5738-0C8A-4C02-9B4E-7FD208B0B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45A6F7-5C37-4271-914C-F3596E4F7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AAC93B-6283-4141-B4AB-7D37B2323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1B1BAC-580F-4F34-A430-0AB3B3CE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014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4E55F8-F433-4655-9662-DCF7880C2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A21C3F-41C1-495B-B5DC-0A4B8E99E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FE4F8B-01B7-4CA0-8F88-BDB83580B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80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98880-F268-4749-8C6E-67C1E6A2D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76491-511C-45E9-A582-7684550C4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5229C-5285-48E8-9437-432B92210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5D715-CEE3-4669-B355-E44B03A8D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9DF808-49B6-47DE-BA7B-B02346E7D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DB801-9652-4BEA-8345-40FE0A5E4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63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EF38D-5BB6-4426-9805-811964D7A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CED522-AE6F-443B-8B88-322C56769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B41A74-96A9-44CC-8E1C-E28E985E6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BD484-973C-44F3-9625-70A99BFC7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4EF468-D832-4745-9164-392EA9BFC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40D31-461B-4676-BA98-ED1975E7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527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E83D-7E51-4202-8051-629337DFA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4A5F13-C512-4886-AD64-19002A374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7D7F7-25D1-419E-939C-7961D92F87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16E22-7384-4B28-AF1D-4938F047DD22}" type="datetimeFigureOut">
              <a:rPr lang="en-US" smtClean="0"/>
              <a:t>1/29/2022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F46CF-5813-4C06-87FE-4C61E38755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32AD9-6221-4950-8E06-2306F2C7B5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D5758-8471-4647-A322-0716337283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751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medium.com/max/1910/1*fLGuAUT5imTIGAeA4zzaWA.pn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.pinimg.com/originals/0a/76/eb/0a76eb3c95c249cdff9449af08ac4efc.png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tnet.microsoft.com/apps/machinelearning-ai/ml-dotnet/customer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aveenraghuvanshi/tech-sessions/tree/master/07022022-CloudWorld-2022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hyperlink" Target="https://bit.ly/3AJhLL9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s://docs.microsoft.com/en-us/azure/azure-functions/functions-develop-vs" TargetMode="External"/><Relationship Id="rId7" Type="http://schemas.openxmlformats.org/officeDocument/2006/relationships/hyperlink" Target="https://docs.microsoft.com/en-us/dotnet/machine-learning/tutorials/object-detection-onn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samples/dotnet/machinelearning-samples/mlnet-image-classification-transfer-learning/" TargetMode="External"/><Relationship Id="rId5" Type="http://schemas.openxmlformats.org/officeDocument/2006/relationships/hyperlink" Target="https://docs.microsoft.com/en-us/dotnet/machine-learning/tutorials/image-classification" TargetMode="External"/><Relationship Id="rId4" Type="http://schemas.openxmlformats.org/officeDocument/2006/relationships/hyperlink" Target="https://blog.rasmustc.com/multipart-data-with-azure-functions-httptriggers/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in.linkedin.com/in/praveenraghuvanshi" TargetMode="External"/><Relationship Id="rId7" Type="http://schemas.openxmlformats.org/officeDocument/2006/relationships/hyperlink" Target="https://t.me/joinchat/IifUJQ_PuYT757Turx-nL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11" Type="http://schemas.openxmlformats.org/officeDocument/2006/relationships/image" Target="../media/image1.png"/><Relationship Id="rId5" Type="http://schemas.openxmlformats.org/officeDocument/2006/relationships/image" Target="../media/image15.png"/><Relationship Id="rId10" Type="http://schemas.openxmlformats.org/officeDocument/2006/relationships/image" Target="../media/image19.png"/><Relationship Id="rId4" Type="http://schemas.openxmlformats.org/officeDocument/2006/relationships/hyperlink" Target="https://github.com/praveenraghuvanshi1512" TargetMode="External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anielhkim.net/2020/02/27/serverless-cloud-computin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quantdare.com/what-is-the-difference-between-deep-learning-and-machine-learnin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quantdare.com/what-is-the-difference-between-deep-learning-and-machine-learnin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90A36-9D6F-4DD7-BC02-EB908D503E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0322" y="1655286"/>
            <a:ext cx="4272564" cy="2610042"/>
          </a:xfrm>
        </p:spPr>
        <p:txBody>
          <a:bodyPr>
            <a:normAutofit/>
          </a:bodyPr>
          <a:lstStyle/>
          <a:p>
            <a:pPr algn="l"/>
            <a:r>
              <a:rPr lang="en-US" sz="3400"/>
              <a:t>Serverless Deep Neural Network(DNN) with Azure Functions and ML.Net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A80316-2389-435B-BF57-9809FC3A08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0322" y="4373384"/>
            <a:ext cx="4272564" cy="766381"/>
          </a:xfrm>
        </p:spPr>
        <p:txBody>
          <a:bodyPr>
            <a:normAutofit fontScale="62500" lnSpcReduction="20000"/>
          </a:bodyPr>
          <a:lstStyle/>
          <a:p>
            <a:pPr algn="l"/>
            <a:endParaRPr lang="en-US" sz="1000" dirty="0"/>
          </a:p>
          <a:p>
            <a:pPr algn="l"/>
            <a:r>
              <a:rPr lang="en-US" dirty="0"/>
              <a:t>Praveen Raghuvanshi</a:t>
            </a:r>
          </a:p>
          <a:p>
            <a:pPr algn="l"/>
            <a:r>
              <a:rPr lang="en-US" dirty="0"/>
              <a:t>@praveenraghuvan</a:t>
            </a: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A655A132-543A-420C-B045-863DB1829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32876" cy="1290953"/>
          </a:xfrm>
          <a:custGeom>
            <a:avLst/>
            <a:gdLst>
              <a:gd name="connsiteX0" fmla="*/ 0 w 5532876"/>
              <a:gd name="connsiteY0" fmla="*/ 0 h 1290953"/>
              <a:gd name="connsiteX1" fmla="*/ 5532876 w 5532876"/>
              <a:gd name="connsiteY1" fmla="*/ 0 h 1290953"/>
              <a:gd name="connsiteX2" fmla="*/ 4936972 w 5532876"/>
              <a:gd name="connsiteY2" fmla="*/ 1290953 h 1290953"/>
              <a:gd name="connsiteX3" fmla="*/ 0 w 5532876"/>
              <a:gd name="connsiteY3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32876" h="1290953">
                <a:moveTo>
                  <a:pt x="0" y="0"/>
                </a:moveTo>
                <a:lnTo>
                  <a:pt x="5532876" y="0"/>
                </a:lnTo>
                <a:lnTo>
                  <a:pt x="4936972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C8908FA0-651E-4684-866E-0B2BAA88B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41" y="1"/>
            <a:ext cx="7094159" cy="1290953"/>
          </a:xfrm>
          <a:custGeom>
            <a:avLst/>
            <a:gdLst>
              <a:gd name="connsiteX0" fmla="*/ 595904 w 7094159"/>
              <a:gd name="connsiteY0" fmla="*/ 0 h 1290953"/>
              <a:gd name="connsiteX1" fmla="*/ 7094159 w 7094159"/>
              <a:gd name="connsiteY1" fmla="*/ 0 h 1290953"/>
              <a:gd name="connsiteX2" fmla="*/ 7094159 w 7094159"/>
              <a:gd name="connsiteY2" fmla="*/ 1290553 h 1290953"/>
              <a:gd name="connsiteX3" fmla="*/ 5920618 w 7094159"/>
              <a:gd name="connsiteY3" fmla="*/ 1290553 h 1290953"/>
              <a:gd name="connsiteX4" fmla="*/ 5920618 w 7094159"/>
              <a:gd name="connsiteY4" fmla="*/ 1290953 h 1290953"/>
              <a:gd name="connsiteX5" fmla="*/ 2729248 w 7094159"/>
              <a:gd name="connsiteY5" fmla="*/ 1290953 h 1290953"/>
              <a:gd name="connsiteX6" fmla="*/ 2574303 w 7094159"/>
              <a:gd name="connsiteY6" fmla="*/ 1290953 h 1290953"/>
              <a:gd name="connsiteX7" fmla="*/ 0 w 7094159"/>
              <a:gd name="connsiteY7" fmla="*/ 1290953 h 1290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94159" h="1290953">
                <a:moveTo>
                  <a:pt x="595904" y="0"/>
                </a:moveTo>
                <a:lnTo>
                  <a:pt x="7094159" y="0"/>
                </a:lnTo>
                <a:lnTo>
                  <a:pt x="7094159" y="1290553"/>
                </a:lnTo>
                <a:lnTo>
                  <a:pt x="5920618" y="1290553"/>
                </a:lnTo>
                <a:lnTo>
                  <a:pt x="5920618" y="1290953"/>
                </a:lnTo>
                <a:lnTo>
                  <a:pt x="2729248" y="1290953"/>
                </a:lnTo>
                <a:lnTo>
                  <a:pt x="2574303" y="1290953"/>
                </a:lnTo>
                <a:lnTo>
                  <a:pt x="0" y="1290953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AD2F47-331F-468D-9BB3-F2430E117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248" y="2743693"/>
            <a:ext cx="5079371" cy="1307938"/>
          </a:xfrm>
          <a:prstGeom prst="rect">
            <a:avLst/>
          </a:prstGeom>
        </p:spPr>
      </p:pic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6D774DE7-7E08-4AD4-A4B9-E7758DECB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2116" y="5450103"/>
            <a:ext cx="5569884" cy="1407897"/>
          </a:xfrm>
          <a:custGeom>
            <a:avLst/>
            <a:gdLst>
              <a:gd name="connsiteX0" fmla="*/ 652041 w 5569884"/>
              <a:gd name="connsiteY0" fmla="*/ 0 h 1407897"/>
              <a:gd name="connsiteX1" fmla="*/ 5569884 w 5569884"/>
              <a:gd name="connsiteY1" fmla="*/ 0 h 1407897"/>
              <a:gd name="connsiteX2" fmla="*/ 5569884 w 5569884"/>
              <a:gd name="connsiteY2" fmla="*/ 1407897 h 1407897"/>
              <a:gd name="connsiteX3" fmla="*/ 0 w 5569884"/>
              <a:gd name="connsiteY3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9884" h="1407897">
                <a:moveTo>
                  <a:pt x="652041" y="0"/>
                </a:moveTo>
                <a:lnTo>
                  <a:pt x="5569884" y="0"/>
                </a:lnTo>
                <a:lnTo>
                  <a:pt x="5569884" y="1407897"/>
                </a:lnTo>
                <a:lnTo>
                  <a:pt x="0" y="140789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2366A95B-DCA5-4A24-84FD-B90CDBC59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50103"/>
            <a:ext cx="7114535" cy="1407897"/>
          </a:xfrm>
          <a:custGeom>
            <a:avLst/>
            <a:gdLst>
              <a:gd name="connsiteX0" fmla="*/ 0 w 7114535"/>
              <a:gd name="connsiteY0" fmla="*/ 0 h 1407897"/>
              <a:gd name="connsiteX1" fmla="*/ 1189345 w 7114535"/>
              <a:gd name="connsiteY1" fmla="*/ 0 h 1407897"/>
              <a:gd name="connsiteX2" fmla="*/ 7114535 w 7114535"/>
              <a:gd name="connsiteY2" fmla="*/ 0 h 1407897"/>
              <a:gd name="connsiteX3" fmla="*/ 6462495 w 7114535"/>
              <a:gd name="connsiteY3" fmla="*/ 1407897 h 1407897"/>
              <a:gd name="connsiteX4" fmla="*/ 0 w 7114535"/>
              <a:gd name="connsiteY4" fmla="*/ 1407897 h 1407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4535" h="1407897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462495" y="1407897"/>
                </a:lnTo>
                <a:lnTo>
                  <a:pt x="0" y="1407897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940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1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0BB65F-46E9-4136-B79A-6364E6793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741" y="1821748"/>
            <a:ext cx="7991475" cy="435521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A4F008B-C022-4C5B-9D74-A05B15BF43DB}"/>
              </a:ext>
            </a:extLst>
          </p:cNvPr>
          <p:cNvSpPr/>
          <p:nvPr/>
        </p:nvSpPr>
        <p:spPr>
          <a:xfrm>
            <a:off x="1647191" y="6176963"/>
            <a:ext cx="85984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https://miro.medium.com/max/1910/1*fLGuAUT5imTIGAeA4zzaWA.png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1AB216-9151-4556-8C65-6E4B657C7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372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 Learning – </a:t>
            </a:r>
            <a:r>
              <a:rPr lang="en-US" dirty="0" err="1"/>
              <a:t>MobileNet</a:t>
            </a:r>
            <a:r>
              <a:rPr lang="en-US" dirty="0"/>
              <a:t> V2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1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21" y="1846263"/>
            <a:ext cx="5796283" cy="4022725"/>
          </a:xfrm>
        </p:spPr>
      </p:pic>
      <p:sp>
        <p:nvSpPr>
          <p:cNvPr id="10" name="Rectangle 9"/>
          <p:cNvSpPr/>
          <p:nvPr/>
        </p:nvSpPr>
        <p:spPr>
          <a:xfrm>
            <a:off x="1709335" y="5872885"/>
            <a:ext cx="85984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https://i.pinimg.com/originals/0a/76/eb/0a76eb3c95c249cdff9449af08ac4efc.png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F35E83-BA35-4923-9A16-114936718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129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ML.Net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1857326"/>
            <a:ext cx="8195638" cy="4416097"/>
          </a:xfrm>
        </p:spPr>
      </p:pic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3389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2BB592-5F60-4687-BC26-FD2E4E626E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07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Architecture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@praveenraghuvan</a:t>
            </a:r>
            <a:endParaRPr lang="en-US" dirty="0"/>
          </a:p>
        </p:txBody>
      </p:sp>
      <p:pic>
        <p:nvPicPr>
          <p:cNvPr id="11" name="Content Placeholder 10" descr="Diagram&#10;&#10;Description automatically generated">
            <a:extLst>
              <a:ext uri="{FF2B5EF4-FFF2-40B4-BE49-F238E27FC236}">
                <a16:creationId xmlns:a16="http://schemas.microsoft.com/office/drawing/2014/main" id="{E42A448D-3FBB-4679-9422-42AD28001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240" y="2393334"/>
            <a:ext cx="8527519" cy="321591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BE1705-5C26-4526-B62A-6B9EFD044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13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Success Stories – </a:t>
            </a:r>
            <a:r>
              <a:rPr lang="en-US" dirty="0" err="1"/>
              <a:t>ML.Net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927" y="1832411"/>
            <a:ext cx="7759636" cy="403718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976665" y="5928577"/>
            <a:ext cx="76301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https://dotnet.microsoft.com/apps/machinelearning-ai/ml-dotnet/customers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434437" y="6422839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01C879-91F8-4A13-9BE6-67A75D7AE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80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88236" y="6492875"/>
            <a:ext cx="2403764" cy="365125"/>
          </a:xfrm>
        </p:spPr>
        <p:txBody>
          <a:bodyPr/>
          <a:lstStyle/>
          <a:p>
            <a:r>
              <a:rPr lang="en-US" sz="1800" dirty="0"/>
              <a:t>@</a:t>
            </a:r>
            <a:r>
              <a:rPr lang="en-US" sz="1800" dirty="0" err="1"/>
              <a:t>praveenraghuvan</a:t>
            </a:r>
            <a:endParaRPr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4601840" y="2705725"/>
            <a:ext cx="298831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Demo</a:t>
            </a:r>
            <a:endParaRPr lang="en-US" sz="88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59511B-3ECD-4545-9F87-98C1858D8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629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807854"/>
            <a:ext cx="10295710" cy="2536503"/>
          </a:xfrm>
        </p:spPr>
        <p:txBody>
          <a:bodyPr>
            <a:normAutofit/>
          </a:bodyPr>
          <a:lstStyle/>
          <a:p>
            <a:pPr marL="201168" lvl="1" indent="0" fontAlgn="base">
              <a:lnSpc>
                <a:spcPct val="120000"/>
              </a:lnSpc>
              <a:buNone/>
            </a:pPr>
            <a:r>
              <a:rPr lang="en-US" sz="2800" dirty="0" err="1"/>
              <a:t>Github</a:t>
            </a:r>
            <a:r>
              <a:rPr lang="en-US" sz="2800" dirty="0"/>
              <a:t>: </a:t>
            </a:r>
            <a:r>
              <a:rPr lang="en-US" sz="2800" dirty="0">
                <a:hlinkClick r:id="rId3"/>
              </a:rPr>
              <a:t>https://github.com/praveenraghuvanshi/tech-sessions/tree/master/07022022-CloudWorld-2022</a:t>
            </a:r>
            <a:endParaRPr lang="en-US" sz="2800" dirty="0"/>
          </a:p>
          <a:p>
            <a:pPr marL="201168" lvl="1" indent="0" fontAlgn="base">
              <a:lnSpc>
                <a:spcPct val="120000"/>
              </a:lnSpc>
              <a:buNone/>
            </a:pPr>
            <a:endParaRPr lang="en-US" sz="2800" dirty="0"/>
          </a:p>
          <a:p>
            <a:pPr marL="201168" lvl="1" indent="0" fontAlgn="base">
              <a:lnSpc>
                <a:spcPct val="120000"/>
              </a:lnSpc>
              <a:buNone/>
            </a:pPr>
            <a:r>
              <a:rPr lang="en-US" sz="2800" dirty="0"/>
              <a:t>Short URL: </a:t>
            </a:r>
            <a:r>
              <a:rPr lang="en-US" sz="2800" dirty="0">
                <a:hlinkClick r:id="rId4"/>
              </a:rPr>
              <a:t>https://bit.ly/3AJhLL9</a:t>
            </a:r>
            <a:endParaRPr lang="en-US" sz="2800" dirty="0"/>
          </a:p>
          <a:p>
            <a:pPr marL="201168" lvl="1" indent="0" fontAlgn="base">
              <a:lnSpc>
                <a:spcPct val="120000"/>
              </a:lnSpc>
              <a:buNone/>
            </a:pPr>
            <a:endParaRPr lang="en-US" sz="2800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0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3C682D-D356-473D-AB82-CFFFBC6136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65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7566" y="2055813"/>
            <a:ext cx="11094719" cy="4674326"/>
          </a:xfrm>
        </p:spPr>
        <p:txBody>
          <a:bodyPr>
            <a:normAutofit fontScale="32500" lnSpcReduction="20000"/>
          </a:bodyPr>
          <a:lstStyle/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3"/>
              </a:rPr>
              <a:t>https://docs.microsoft.com/en-us/azure/azure-functions/functions-develop-vs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4"/>
              </a:rPr>
              <a:t>https://blog.rasmustc.com/multipart-data-with-azure-functions-httptriggers/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5"/>
              </a:rPr>
              <a:t>https://docs.microsoft.com/en-us/dotnet/machine-learning/tutorials/image-classification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6"/>
              </a:rPr>
              <a:t>https://docs.microsoft.com/en-us/samples/dotnet/machinelearning-samples/mlnet-image-classification-transfer-learning/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7"/>
              </a:rPr>
              <a:t>https://docs.microsoft.com/en-us/dotnet/machine-learning/tutorials/object-detection-onnx</a:t>
            </a:r>
            <a:endParaRPr lang="en-US" sz="8000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404367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D780C2-7C7D-4152-9137-CAAA1AF7BF3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02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325" y="3092927"/>
            <a:ext cx="2542068" cy="670067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 &amp; 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4566" y="468085"/>
            <a:ext cx="6654074" cy="4855029"/>
          </a:xfrm>
        </p:spPr>
        <p:txBody>
          <a:bodyPr>
            <a:normAutofit fontScale="32500" lnSpcReduction="20000"/>
          </a:bodyPr>
          <a:lstStyle/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rId3"/>
              </a:rPr>
              <a:t>https://in.linkedin.com/in/praveenraghuvanshi</a:t>
            </a:r>
            <a:endParaRPr lang="en-US" sz="8000" dirty="0"/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rId4"/>
              </a:rPr>
              <a:t>https://</a:t>
            </a:r>
            <a:r>
              <a:rPr lang="en-US" sz="8000" dirty="0">
                <a:hlinkClick r:id="" action="ppaction://noaction"/>
              </a:rPr>
              <a:t>github.com/praveenraghuvanshi</a:t>
            </a:r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>
                <a:hlinkClick r:id="" action="ppaction://noaction"/>
              </a:rPr>
              <a:t>@</a:t>
            </a:r>
            <a:r>
              <a:rPr lang="en-US" sz="8000" dirty="0" err="1">
                <a:hlinkClick r:id="rId4"/>
              </a:rPr>
              <a:t>praveenraghuvan</a:t>
            </a:r>
            <a:endParaRPr lang="en-US" sz="8000" dirty="0">
              <a:hlinkClick r:id="rId4"/>
            </a:endParaRPr>
          </a:p>
          <a:p>
            <a:pPr marL="0" indent="0">
              <a:lnSpc>
                <a:spcPct val="320000"/>
              </a:lnSpc>
              <a:buNone/>
            </a:pPr>
            <a:endParaRPr lang="en-US" sz="8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347" y="1032750"/>
            <a:ext cx="654761" cy="6547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538" y="3838342"/>
            <a:ext cx="470611" cy="47061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87555" y="4708647"/>
            <a:ext cx="672809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hlinkClick r:id="rId7"/>
              </a:rPr>
              <a:t>https://t.me/joinchat/IifUJQ_PuYT757Turx-nLg 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32" name="Picture 8" descr="circle messenger round icon telegram icon #2180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026" y="4708647"/>
            <a:ext cx="494123" cy="494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4114CB9-BF43-4540-9B1D-56CB72DFBC9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58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1101" y="977784"/>
            <a:ext cx="3200400" cy="57981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Introduction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12" t="12206" r="28561" b="2450"/>
          <a:stretch/>
        </p:blipFill>
        <p:spPr>
          <a:xfrm>
            <a:off x="550819" y="1178913"/>
            <a:ext cx="3669133" cy="4260272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4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91101" y="1661198"/>
            <a:ext cx="7416172" cy="452716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Cloud Architect @ Harman, A Samsung Company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Domain: Professional Audio, Video &amp; Control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Area of Expertise: Cloud, Distributed computing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Area of Interest: AI/ML and IoT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Location: Bangalore, India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/>
              <a:t>  Member: </a:t>
            </a:r>
          </a:p>
        </p:txBody>
      </p:sp>
      <p:pic>
        <p:nvPicPr>
          <p:cNvPr id="1026" name="Picture 2" descr=".NET Foundati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129" y="4947401"/>
            <a:ext cx="982344" cy="98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02AE9A-D99D-494A-A33E-2BEB8753F0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88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Serverless</a:t>
            </a:r>
          </a:p>
          <a:p>
            <a:pPr lvl="1"/>
            <a:r>
              <a:rPr lang="en-US" sz="3600" dirty="0"/>
              <a:t>  Azure Functions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Deep Neural Networks(DNN) 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Image Classification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</a:t>
            </a:r>
            <a:r>
              <a:rPr lang="en-US" sz="3600" dirty="0" err="1"/>
              <a:t>ML.Net</a:t>
            </a:r>
            <a:endParaRPr lang="en-US" sz="36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/>
              <a:t>  Demo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9F7C1D-0454-464E-8ABA-C23F40D6E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060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Serverless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826935" y="5962062"/>
            <a:ext cx="7085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https://danielhkim.net/2020/02/27/serverless-cloud-computing/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8854" y="6428220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827" y="1846263"/>
            <a:ext cx="7990609" cy="40227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0307AE-013E-4993-93CE-6B7F927F5D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51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712" y="1802585"/>
            <a:ext cx="9037578" cy="4476459"/>
          </a:xfrm>
        </p:spPr>
      </p:pic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4193" y="6422839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AC067C-9A0D-49C3-904F-033F95BDA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374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Functions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961" y="1809317"/>
            <a:ext cx="6439354" cy="4480647"/>
          </a:xfrm>
        </p:spPr>
      </p:pic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49287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9661B27-8CDE-4AF1-B334-FAA3527C1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0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https://quantdare.com/what-is-the-difference-between-deep-learning-and-machine-learning/</a:t>
            </a:r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39546" y="649287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245" y="1870364"/>
            <a:ext cx="9277686" cy="399686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2B2F2D-3143-4A09-898B-061C750BA9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935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Neural Network</a:t>
            </a:r>
          </a:p>
        </p:txBody>
      </p:sp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https://quantdare.com/what-is-the-difference-between-deep-learning-and-machine-learning/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378473" y="6492875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70" y="1844499"/>
            <a:ext cx="9722975" cy="40227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22A6A5-C3A4-4914-B390-AFE145F22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34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Classification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287243"/>
            <a:ext cx="10076392" cy="3146383"/>
          </a:xfrm>
        </p:spPr>
      </p:pic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1"/>
            <a:ext cx="2714615" cy="365125"/>
          </a:xfrm>
        </p:spPr>
        <p:txBody>
          <a:bodyPr/>
          <a:lstStyle/>
          <a:p>
            <a:r>
              <a:rPr lang="en-US" sz="2000" dirty="0"/>
              <a:t>@</a:t>
            </a:r>
            <a:r>
              <a:rPr lang="en-US" sz="2000" dirty="0" err="1"/>
              <a:t>praveenraghuvan</a:t>
            </a: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7F4D49-1928-47E2-98F4-8257570F6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6563" y="0"/>
            <a:ext cx="2145437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092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415</Words>
  <Application>Microsoft Office PowerPoint</Application>
  <PresentationFormat>Widescreen</PresentationFormat>
  <Paragraphs>75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Serverless Deep Neural Network(DNN) with Azure Functions and ML.Net</vt:lpstr>
      <vt:lpstr>Introduction</vt:lpstr>
      <vt:lpstr>Agenda</vt:lpstr>
      <vt:lpstr>Serverless</vt:lpstr>
      <vt:lpstr>Azure Functions</vt:lpstr>
      <vt:lpstr>Azure Functions</vt:lpstr>
      <vt:lpstr>Deep Neural Network</vt:lpstr>
      <vt:lpstr>Deep Neural Network</vt:lpstr>
      <vt:lpstr>Image Classification</vt:lpstr>
      <vt:lpstr>Image Classification</vt:lpstr>
      <vt:lpstr>Transfer Learning – MobileNet V2</vt:lpstr>
      <vt:lpstr>ML.Net</vt:lpstr>
      <vt:lpstr>Cloud Architecture</vt:lpstr>
      <vt:lpstr>Customer Success Stories – ML.Net</vt:lpstr>
      <vt:lpstr>PowerPoint Presentation</vt:lpstr>
      <vt:lpstr>Resources</vt:lpstr>
      <vt:lpstr>References</vt:lpstr>
      <vt:lpstr>Thank you  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Serverless Deep Neural Network(DNN) with Azure Functions and ML.Net</dc:title>
  <dc:creator>Raghuvanshi, Praveen</dc:creator>
  <cp:lastModifiedBy>Raghuvanshi, Praveen</cp:lastModifiedBy>
  <cp:revision>20</cp:revision>
  <dcterms:created xsi:type="dcterms:W3CDTF">2021-10-27T07:15:02Z</dcterms:created>
  <dcterms:modified xsi:type="dcterms:W3CDTF">2022-01-29T12:45:21Z</dcterms:modified>
</cp:coreProperties>
</file>

<file path=docProps/thumbnail.jpeg>
</file>